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45638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Забезпечення успіху у соціумі суб’єктів </a:t>
            </a:r>
            <a:r>
              <a:rPr lang="uk-UA" b="1" i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освітнього процесу</a:t>
            </a:r>
            <a:br>
              <a:rPr lang="uk-UA" b="1" i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ЗЗСО</a:t>
            </a:r>
            <a:endParaRPr lang="ru-RU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1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Успіх </a:t>
            </a:r>
            <a:r>
              <a:rPr lang="uk-UA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– це:</a:t>
            </a:r>
            <a:br>
              <a:rPr lang="uk-UA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Бажання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Діяльність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Наполегливість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Впевненість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12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Робота по налагодженню здорових відносин у колективі між учнями, між учителем і учнями, між учителем та батьками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6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0304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Формування поваги до думки, почуття, свободи вибору іншої особи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39933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Вправа «Обговорення тем»</a:t>
            </a: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«Сніг – це добре чи погано?»</a:t>
            </a:r>
          </a:p>
          <a:p>
            <a:pPr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Ком’ютер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друг чи ворог?»</a:t>
            </a:r>
          </a:p>
          <a:p>
            <a:pPr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«Чи можливо припинити війни на планеті»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етап.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Обговорюють в трійках, четвірках без правил.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Запитання.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Чи все вас влаштувало в діалозі?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89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етап.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Обговорюємо теми застосовуючи фразу: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Думка цікава і цінна, я також хочу прокоментувати свою позицію.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Запитання.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 емоції ви зараз відчуваєте?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9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Допомога в усвідомленні своїх можливостей та віри в себе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Людина з низькою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самоооцінкою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ніби накопичує досвід неуспіху, помилок, поразок.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Синдром «бідний я» переважно виникає від небажання розпоряджатися власним життям.</a:t>
            </a:r>
          </a:p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Вправа «Образ самого себе»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Інструкція.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Учасники складають два списки: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Мої переваги                         Мої недоліки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 максимуму знайти особливості.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8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Розвивати вміння застосовувати техніку рефлексії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Вправа «Мій настрій»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Проговорюємо вголос свій настрій.</a:t>
            </a:r>
          </a:p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Вправа «Я висловлювання»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Тренуємося, проговорюючи по алгоритму: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відчуваю ….(емоція), коли …(поведінка, дія) і я хочу …(бажаний результат).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0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 основі очікування успіху – прагнення утвердити своє «Я», свою позицію, зробити заявку на майбутнє.</a:t>
            </a:r>
          </a:p>
          <a:p>
            <a:pPr marL="0" indent="0" algn="ctr">
              <a:buNone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Вправа «Побажання»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27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14407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AC08F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253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Забезпечення успіху у соціумі суб’єктів освітнього процесу ЗЗСО</vt:lpstr>
      <vt:lpstr> Успіх – це: </vt:lpstr>
      <vt:lpstr>Презентация PowerPoint</vt:lpstr>
      <vt:lpstr>Формування поваги до думки, почуття, свободи вибору іншої особи</vt:lpstr>
      <vt:lpstr>Презентация PowerPoint</vt:lpstr>
      <vt:lpstr>Допомога в усвідомленні своїх можливостей та віри в себе</vt:lpstr>
      <vt:lpstr>Розвивати вміння застосовувати техніку рефлексії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Забезпечення успіху у соціумі суб’єктів освітнього процесу</dc:title>
  <dc:creator>Ирина</dc:creator>
  <cp:lastModifiedBy>Ирина</cp:lastModifiedBy>
  <cp:revision>14</cp:revision>
  <cp:lastPrinted>2021-01-25T13:42:18Z</cp:lastPrinted>
  <dcterms:created xsi:type="dcterms:W3CDTF">2021-01-25T08:30:10Z</dcterms:created>
  <dcterms:modified xsi:type="dcterms:W3CDTF">2021-02-02T14:22:06Z</dcterms:modified>
</cp:coreProperties>
</file>